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FF7A1"/>
    <a:srgbClr val="9E8748"/>
    <a:srgbClr val="3FEF43"/>
    <a:srgbClr val="337B55"/>
    <a:srgbClr val="CC3399"/>
    <a:srgbClr val="2D9814"/>
    <a:srgbClr val="278511"/>
    <a:srgbClr val="5C4F2A"/>
    <a:srgbClr val="7D0967"/>
    <a:srgbClr val="1B952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19" autoAdjust="0"/>
    <p:restoredTop sz="94664" autoAdjust="0"/>
  </p:normalViewPr>
  <p:slideViewPr>
    <p:cSldViewPr>
      <p:cViewPr>
        <p:scale>
          <a:sx n="75" d="100"/>
          <a:sy n="75" d="100"/>
        </p:scale>
        <p:origin x="-1236" y="17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BAEE118-D244-4887-8CE8-177158C1C5D9}" type="datetimeFigureOut">
              <a:rPr lang="en-US" smtClean="0"/>
              <a:pPr/>
              <a:t>1/13/2014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7B9804B-D0DC-4265-A643-9947E76579A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80646030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theme/theme1.xml><?xml version="1.0" encoding="utf-8"?>
<a:theme xmlns:a="http://schemas.openxmlformats.org/drawingml/2006/main" name="Anim-4_Botany1">
  <a:themeElements>
    <a:clrScheme name="Office Theme 2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 Theme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Office Theme 1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Office Theme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3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4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Office Theme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Anim-4_Botany1</Template>
  <TotalTime>774</TotalTime>
  <Words>445</Words>
  <Application>Microsoft Office PowerPoint</Application>
  <PresentationFormat>On-screen Show (4:3)</PresentationFormat>
  <Paragraphs>78</Paragraphs>
  <Slides>8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Anim-4_Botany1</vt:lpstr>
      <vt:lpstr>MENGEVALUASI  PENGENDALIAN INTERNAL</vt:lpstr>
      <vt:lpstr>Slide 2</vt:lpstr>
      <vt:lpstr>Evaluasi pengendalian internal terdiri dari empat langkah:</vt:lpstr>
      <vt:lpstr>PENGENDALIAN UNTUK MENANGGULANGI RISIKO ADALAH:  </vt:lpstr>
      <vt:lpstr>Slide 5</vt:lpstr>
      <vt:lpstr>Slide 6</vt:lpstr>
      <vt:lpstr>Slide 7</vt:lpstr>
      <vt:lpstr>Slide 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PERISTIWA HIJRAH KE HABSYAH</dc:title>
  <dc:creator>HP32Bit</dc:creator>
  <cp:lastModifiedBy>User</cp:lastModifiedBy>
  <cp:revision>80</cp:revision>
  <cp:lastPrinted>1601-01-01T00:00:00Z</cp:lastPrinted>
  <dcterms:created xsi:type="dcterms:W3CDTF">2013-10-27T15:40:13Z</dcterms:created>
  <dcterms:modified xsi:type="dcterms:W3CDTF">2014-01-13T07:49:36Z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TC010900221033</vt:lpwstr>
  </property>
</Properties>
</file>